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3" r:id="rId2"/>
    <p:sldId id="264" r:id="rId3"/>
    <p:sldId id="265" r:id="rId4"/>
    <p:sldId id="266" r:id="rId5"/>
    <p:sldId id="256" r:id="rId6"/>
    <p:sldId id="257" r:id="rId7"/>
    <p:sldId id="258" r:id="rId8"/>
    <p:sldId id="261" r:id="rId9"/>
    <p:sldId id="259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柏陞 佘" initials="柏陞" lastIdx="2" clrIdx="0">
    <p:extLst>
      <p:ext uri="{19B8F6BF-5375-455C-9EA6-DF929625EA0E}">
        <p15:presenceInfo xmlns:p15="http://schemas.microsoft.com/office/powerpoint/2012/main" userId="a7dd9b39c78edc5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51B543-4445-49D1-A6E5-5589B721F48D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AD72B8-1EA2-4C6F-8FA0-B6F4D856AC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4724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2207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6176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8318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7195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9521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0201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5787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3949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8745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9754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0023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70576-B4D9-41D6-BC1B-03165F4CE6E0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89F7B-5958-4FE3-B058-5E6D6B99D7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76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75380" y="269464"/>
            <a:ext cx="10515600" cy="1325563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4591" t="16862" b="25220"/>
          <a:stretch/>
        </p:blipFill>
        <p:spPr>
          <a:xfrm>
            <a:off x="0" y="2669458"/>
            <a:ext cx="12266360" cy="418854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72" y="581777"/>
            <a:ext cx="9735116" cy="197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32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Desired theta=0</a:t>
            </a:r>
            <a:endParaRPr lang="zh-TW" altLang="en-US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83" y="1524870"/>
            <a:ext cx="5850117" cy="3933453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281" y="1524870"/>
            <a:ext cx="5512835" cy="3938748"/>
          </a:xfrm>
          <a:prstGeom prst="rect">
            <a:avLst/>
          </a:prstGeom>
        </p:spPr>
      </p:pic>
      <p:sp>
        <p:nvSpPr>
          <p:cNvPr id="12" name="內容版面配置區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158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Desired </a:t>
            </a:r>
            <a:r>
              <a:rPr lang="en-US" altLang="zh-TW" dirty="0" smtClean="0"/>
              <a:t>theta=0.5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128" y="1814052"/>
            <a:ext cx="5011672" cy="3580683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42" y="1814052"/>
            <a:ext cx="5325452" cy="358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51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Desired </a:t>
            </a:r>
            <a:r>
              <a:rPr lang="en-US" altLang="zh-TW" dirty="0" smtClean="0"/>
              <a:t>theta=-0.3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696" y="1578077"/>
            <a:ext cx="5320271" cy="3801167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57" y="1578077"/>
            <a:ext cx="5653372" cy="380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162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27110" t="28673" r="39701" b="37130"/>
          <a:stretch/>
        </p:blipFill>
        <p:spPr>
          <a:xfrm>
            <a:off x="1851948" y="1345668"/>
            <a:ext cx="8333771" cy="48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006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t="13157" r="60770" b="16917"/>
          <a:stretch/>
        </p:blipFill>
        <p:spPr>
          <a:xfrm>
            <a:off x="1923518" y="0"/>
            <a:ext cx="8042283" cy="686941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l="513" t="53902" r="87085" b="36753"/>
          <a:stretch/>
        </p:blipFill>
        <p:spPr>
          <a:xfrm>
            <a:off x="6048832" y="523376"/>
            <a:ext cx="2268045" cy="96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2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23270" t="9480" r="48956" b="40256"/>
          <a:stretch/>
        </p:blipFill>
        <p:spPr>
          <a:xfrm>
            <a:off x="6278598" y="1027906"/>
            <a:ext cx="5075202" cy="5166360"/>
          </a:xfrm>
          <a:prstGeom prst="rect">
            <a:avLst/>
          </a:prstGeom>
        </p:spPr>
      </p:pic>
      <p:pic>
        <p:nvPicPr>
          <p:cNvPr id="5" name="內容版面配置區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146" y="2438955"/>
            <a:ext cx="5345854" cy="3007043"/>
          </a:xfrm>
        </p:spPr>
      </p:pic>
    </p:spTree>
    <p:extLst>
      <p:ext uri="{BB962C8B-B14F-4D97-AF65-F5344CB8AC3E}">
        <p14:creationId xmlns:p14="http://schemas.microsoft.com/office/powerpoint/2010/main" val="278837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224" y="1322705"/>
            <a:ext cx="8577016" cy="4824572"/>
          </a:xfrm>
        </p:spPr>
      </p:pic>
    </p:spTree>
    <p:extLst>
      <p:ext uri="{BB962C8B-B14F-4D97-AF65-F5344CB8AC3E}">
        <p14:creationId xmlns:p14="http://schemas.microsoft.com/office/powerpoint/2010/main" val="416678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23246" t="9778" r="46838" b="41037"/>
          <a:stretch/>
        </p:blipFill>
        <p:spPr>
          <a:xfrm>
            <a:off x="6355080" y="1027906"/>
            <a:ext cx="5471160" cy="5059680"/>
          </a:xfrm>
          <a:prstGeom prst="rect">
            <a:avLst/>
          </a:prstGeom>
        </p:spPr>
      </p:pic>
      <p:pic>
        <p:nvPicPr>
          <p:cNvPr id="5" name="內容版面配置區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80" y="2590799"/>
            <a:ext cx="5887721" cy="3311843"/>
          </a:xfrm>
        </p:spPr>
      </p:pic>
    </p:spTree>
    <p:extLst>
      <p:ext uri="{BB962C8B-B14F-4D97-AF65-F5344CB8AC3E}">
        <p14:creationId xmlns:p14="http://schemas.microsoft.com/office/powerpoint/2010/main" val="168121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8</Words>
  <Application>Microsoft Office PowerPoint</Application>
  <PresentationFormat>寬螢幕</PresentationFormat>
  <Paragraphs>3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新細明體</vt:lpstr>
      <vt:lpstr>Arial</vt:lpstr>
      <vt:lpstr>Calibri</vt:lpstr>
      <vt:lpstr>Calibri Light</vt:lpstr>
      <vt:lpstr>Office 佈景主題</vt:lpstr>
      <vt:lpstr>PowerPoint 簡報</vt:lpstr>
      <vt:lpstr>Desired theta=0</vt:lpstr>
      <vt:lpstr>Desired theta=0.5</vt:lpstr>
      <vt:lpstr>Desired theta=-0.3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柏陞 佘</dc:creator>
  <cp:lastModifiedBy>Windows User</cp:lastModifiedBy>
  <cp:revision>12</cp:revision>
  <dcterms:created xsi:type="dcterms:W3CDTF">2018-04-24T14:40:16Z</dcterms:created>
  <dcterms:modified xsi:type="dcterms:W3CDTF">2018-04-25T08:00:14Z</dcterms:modified>
</cp:coreProperties>
</file>

<file path=docProps/thumbnail.jpeg>
</file>